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26" d="100"/>
          <a:sy n="26" d="100"/>
        </p:scale>
        <p:origin x="22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6E353-66F8-1DEF-0354-BA4D08ED6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E82014-DDA9-89A2-7ECA-0F45B028F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F34AA-C555-59A9-4F96-70ABE3021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9AD0A-6E30-3D93-8F07-BE9742885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68AB1-0AF5-EB0F-C52C-13A63341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062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D4F10-79D1-543E-FF44-20BFA92E7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833C14-85F2-7ED6-830E-7CBC10FA2F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65AD5-EACB-34B7-6DF5-656AE9B2E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400AE-7C16-90AE-FE6C-454BFA306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F626D-C1D4-7BB2-D85D-1CB721EF3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193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B39637-3FF0-6D7E-2EAC-7C5DEE441A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E71B61-9751-F612-1BA6-34D55B5301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B1501-F30A-5648-49C4-E8BF4C1C6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96A39D-6B37-DC58-B57C-DAEF834E0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B91D4-7882-5A6C-CF56-03081E35A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084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F70DA-9325-DA19-3D9A-91CB4F4E9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EA9B9-3A70-E123-EBE7-3E7E8E3A0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3C836-3526-5865-C8FA-CAF959751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32C87-7919-ACB4-1A36-64292375F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71C007-6E51-1592-BCDA-09F03841A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260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09964-1F8F-D63B-E863-C9ECF4268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D8537-216D-7991-B9B5-724BCF7AD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C47E1-F2AB-24B9-171E-104BB8202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3FEC1-DC46-28F8-079F-BE90F3E39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E7426D-BEFC-8EF5-4F76-14CBE836E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167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1BD7E-00C4-4537-3410-0199A1CC4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CE4C4-8879-25EA-8F7F-1DD09963D8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83691D-B6FE-ACFB-35F5-F83A5E0E7C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2A23F8-30A9-4E48-B2D5-8CB897EBF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EBB5BD-8354-40EC-9CC9-9453E36C4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040272-40F3-AD83-A62B-1BC8B7EED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437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063C-53FF-A871-581B-B66B733C2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18DD1-A9D8-095F-571B-261874BB6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F5FF6-18B9-64C9-07BA-22B8A2F098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B375C7-3655-0445-B102-1F2C71FD89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C54925-1241-C9EC-C697-11BBFF314C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5CB3B1-BB92-A8FA-91A5-97AA243BC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2D909E-B558-20EE-747F-54377DD10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5A5356-6F66-757C-AAD7-D9F253952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04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0427B-BD41-D897-7B34-C48818B8D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49E7C-5F6F-4635-ED93-71DB2510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8F4976-AE29-59B7-333B-3899040EE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B5775A-8D11-ECB9-327C-EFC809DEF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60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B23082-30F1-40AC-2111-9433D931D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7BA5DC-12ED-C692-45DC-FA9EC9AB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1CFE7-11A7-CD38-D2FA-C309A0BDB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874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517DE-EC94-75D8-690E-E12520010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08330-1A0E-D0B1-23E3-94746D6DF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B3342E-502A-1B26-FCAC-C76287FD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CA985-FDCE-4A4C-FDED-EEDC3725C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0899A-4574-0FE8-E7FC-B957002A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A23619-F58F-95D8-EECE-A858D72F9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06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8E371-54B4-B408-ADB1-05BEAF7A7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E70259-F5CB-DCE3-CF47-52A1265B4C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E71A5A-8A33-2973-4F82-99A33ADE5B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ACF9F-485A-B80C-032B-499CF1318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AC724F-D2F2-5DF7-1A99-F85736879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4FD8C0-A0BC-040B-90EB-62A76B85B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19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235AB0-27E4-2693-2C9F-70BB6E71B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AC764-8736-5BB5-E853-AF2925A7D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8D78B-E75A-9BEA-3B7A-50327C6D98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99198-E644-45B4-B9A1-45329CE24825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7E559-4448-543D-594C-3737F6ADD8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21DAF-9B3D-452C-B117-A80ADDD0CA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B002C-74D8-4C57-B31E-F07C263BCD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80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C8654047-24CF-82CD-EFD5-0A646E8C4E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00" y="508000"/>
            <a:ext cx="115570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337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3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Lei Tian (letian)</dc:creator>
  <cp:lastModifiedBy>Lei Tian (letian)</cp:lastModifiedBy>
  <cp:revision>1</cp:revision>
  <dcterms:created xsi:type="dcterms:W3CDTF">2022-06-13T22:05:14Z</dcterms:created>
  <dcterms:modified xsi:type="dcterms:W3CDTF">2022-06-13T22:05:47Z</dcterms:modified>
</cp:coreProperties>
</file>

<file path=docProps/thumbnail.jpeg>
</file>